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5"/>
  </p:notesMasterIdLst>
  <p:sldIdLst>
    <p:sldId id="256" r:id="rId9"/>
    <p:sldId id="291" r:id="rId10"/>
    <p:sldId id="261" r:id="rId11"/>
    <p:sldId id="263" r:id="rId12"/>
    <p:sldId id="27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89CF3-3218-483A-87C2-3343306D1791}" v="23" dt="2023-01-19T16:43:03.678"/>
    <p1510:client id="{90E1A8FF-A5DF-4BBE-8D36-B60C85320E7E}" v="22" dt="2023-01-19T14:46:48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16489CF3-3218-483A-87C2-3343306D1791}"/>
    <pc:docChg chg="modSld">
      <pc:chgData name="Class, Caleb" userId="81c01ea6-bccc-4178-af5e-bb84e88c284b" providerId="ADAL" clId="{16489CF3-3218-483A-87C2-3343306D1791}" dt="2023-01-19T16:43:03.678" v="22" actId="20577"/>
      <pc:docMkLst>
        <pc:docMk/>
      </pc:docMkLst>
      <pc:sldChg chg="modSp">
        <pc:chgData name="Class, Caleb" userId="81c01ea6-bccc-4178-af5e-bb84e88c284b" providerId="ADAL" clId="{16489CF3-3218-483A-87C2-3343306D1791}" dt="2023-01-19T16:43:03.678" v="22" actId="20577"/>
        <pc:sldMkLst>
          <pc:docMk/>
          <pc:sldMk cId="1368595890" sldId="264"/>
        </pc:sldMkLst>
        <pc:spChg chg="mod">
          <ac:chgData name="Class, Caleb" userId="81c01ea6-bccc-4178-af5e-bb84e88c284b" providerId="ADAL" clId="{16489CF3-3218-483A-87C2-3343306D1791}" dt="2023-01-19T16:43:03.678" v="22" actId="20577"/>
          <ac:spMkLst>
            <pc:docMk/>
            <pc:sldMk cId="1368595890" sldId="264"/>
            <ac:spMk id="3" creationId="{F6055600-2DFD-8315-4948-FE3DD2B63E3D}"/>
          </ac:spMkLst>
        </pc:spChg>
      </pc:sldChg>
    </pc:docChg>
  </pc:docChgLst>
  <pc:docChgLst>
    <pc:chgData name="Class, Caleb" userId="81c01ea6-bccc-4178-af5e-bb84e88c284b" providerId="ADAL" clId="{90E1A8FF-A5DF-4BBE-8D36-B60C85320E7E}"/>
    <pc:docChg chg="undo custSel addSld delSld modSld">
      <pc:chgData name="Class, Caleb" userId="81c01ea6-bccc-4178-af5e-bb84e88c284b" providerId="ADAL" clId="{90E1A8FF-A5DF-4BBE-8D36-B60C85320E7E}" dt="2023-01-19T14:48:07.400" v="270" actId="1076"/>
      <pc:docMkLst>
        <pc:docMk/>
      </pc:docMkLst>
      <pc:sldChg chg="modSp mod">
        <pc:chgData name="Class, Caleb" userId="81c01ea6-bccc-4178-af5e-bb84e88c284b" providerId="ADAL" clId="{90E1A8FF-A5DF-4BBE-8D36-B60C85320E7E}" dt="2023-01-19T14:01:29.492" v="22" actId="20577"/>
        <pc:sldMkLst>
          <pc:docMk/>
          <pc:sldMk cId="2831391183" sldId="256"/>
        </pc:sldMkLst>
        <pc:spChg chg="mod">
          <ac:chgData name="Class, Caleb" userId="81c01ea6-bccc-4178-af5e-bb84e88c284b" providerId="ADAL" clId="{90E1A8FF-A5DF-4BBE-8D36-B60C85320E7E}" dt="2023-01-19T14:01:29.492" v="22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add">
        <pc:chgData name="Class, Caleb" userId="81c01ea6-bccc-4178-af5e-bb84e88c284b" providerId="ADAL" clId="{90E1A8FF-A5DF-4BBE-8D36-B60C85320E7E}" dt="2023-01-19T14:02:29.283" v="163"/>
        <pc:sldMkLst>
          <pc:docMk/>
          <pc:sldMk cId="3488244101" sldId="261"/>
        </pc:sldMkLst>
      </pc:sldChg>
      <pc:sldChg chg="addSp modSp add mod modAnim">
        <pc:chgData name="Class, Caleb" userId="81c01ea6-bccc-4178-af5e-bb84e88c284b" providerId="ADAL" clId="{90E1A8FF-A5DF-4BBE-8D36-B60C85320E7E}" dt="2023-01-19T14:48:07.400" v="270" actId="1076"/>
        <pc:sldMkLst>
          <pc:docMk/>
          <pc:sldMk cId="659187450" sldId="263"/>
        </pc:sldMkLst>
        <pc:spChg chg="add mod">
          <ac:chgData name="Class, Caleb" userId="81c01ea6-bccc-4178-af5e-bb84e88c284b" providerId="ADAL" clId="{90E1A8FF-A5DF-4BBE-8D36-B60C85320E7E}" dt="2023-01-19T14:48:07.400" v="270" actId="1076"/>
          <ac:spMkLst>
            <pc:docMk/>
            <pc:sldMk cId="659187450" sldId="263"/>
            <ac:spMk id="3" creationId="{7FBB869A-A693-E374-DBC5-A5963A2D49C4}"/>
          </ac:spMkLst>
        </pc:spChg>
        <pc:spChg chg="mod">
          <ac:chgData name="Class, Caleb" userId="81c01ea6-bccc-4178-af5e-bb84e88c284b" providerId="ADAL" clId="{90E1A8FF-A5DF-4BBE-8D36-B60C85320E7E}" dt="2023-01-19T14:15:41.734" v="172" actId="2711"/>
          <ac:spMkLst>
            <pc:docMk/>
            <pc:sldMk cId="659187450" sldId="263"/>
            <ac:spMk id="7" creationId="{15DF9B69-66F5-CAA6-5E15-A6ABCC6EDE0C}"/>
          </ac:spMkLst>
        </pc:spChg>
      </pc:sldChg>
      <pc:sldChg chg="modSp add">
        <pc:chgData name="Class, Caleb" userId="81c01ea6-bccc-4178-af5e-bb84e88c284b" providerId="ADAL" clId="{90E1A8FF-A5DF-4BBE-8D36-B60C85320E7E}" dt="2023-01-19T14:16:30.624" v="192" actId="12"/>
        <pc:sldMkLst>
          <pc:docMk/>
          <pc:sldMk cId="1368595890" sldId="264"/>
        </pc:sldMkLst>
        <pc:spChg chg="mod">
          <ac:chgData name="Class, Caleb" userId="81c01ea6-bccc-4178-af5e-bb84e88c284b" providerId="ADAL" clId="{90E1A8FF-A5DF-4BBE-8D36-B60C85320E7E}" dt="2023-01-19T14:16:30.624" v="192" actId="12"/>
          <ac:spMkLst>
            <pc:docMk/>
            <pc:sldMk cId="1368595890" sldId="264"/>
            <ac:spMk id="3" creationId="{F6055600-2DFD-8315-4948-FE3DD2B63E3D}"/>
          </ac:spMkLst>
        </pc:spChg>
      </pc:sldChg>
      <pc:sldChg chg="modSp add mod">
        <pc:chgData name="Class, Caleb" userId="81c01ea6-bccc-4178-af5e-bb84e88c284b" providerId="ADAL" clId="{90E1A8FF-A5DF-4BBE-8D36-B60C85320E7E}" dt="2023-01-19T14:47:36.169" v="268" actId="1076"/>
        <pc:sldMkLst>
          <pc:docMk/>
          <pc:sldMk cId="912935246" sldId="273"/>
        </pc:sldMkLst>
        <pc:spChg chg="mod">
          <ac:chgData name="Class, Caleb" userId="81c01ea6-bccc-4178-af5e-bb84e88c284b" providerId="ADAL" clId="{90E1A8FF-A5DF-4BBE-8D36-B60C85320E7E}" dt="2023-01-19T14:16:14.744" v="184" actId="2711"/>
          <ac:spMkLst>
            <pc:docMk/>
            <pc:sldMk cId="912935246" sldId="273"/>
            <ac:spMk id="11" creationId="{D9D201D9-F0C4-3F41-B091-66FAD4B755EE}"/>
          </ac:spMkLst>
        </pc:spChg>
        <pc:picChg chg="mod">
          <ac:chgData name="Class, Caleb" userId="81c01ea6-bccc-4178-af5e-bb84e88c284b" providerId="ADAL" clId="{90E1A8FF-A5DF-4BBE-8D36-B60C85320E7E}" dt="2023-01-19T14:47:36.169" v="268" actId="1076"/>
          <ac:picMkLst>
            <pc:docMk/>
            <pc:sldMk cId="912935246" sldId="273"/>
            <ac:picMk id="15" creationId="{0ACDCD9F-972A-17D5-7E40-FCE6F7F319FA}"/>
          </ac:picMkLst>
        </pc:picChg>
      </pc:sldChg>
      <pc:sldChg chg="del">
        <pc:chgData name="Class, Caleb" userId="81c01ea6-bccc-4178-af5e-bb84e88c284b" providerId="ADAL" clId="{90E1A8FF-A5DF-4BBE-8D36-B60C85320E7E}" dt="2023-01-19T14:02:22.434" v="162" actId="47"/>
        <pc:sldMkLst>
          <pc:docMk/>
          <pc:sldMk cId="2711814999" sldId="276"/>
        </pc:sldMkLst>
      </pc:sldChg>
      <pc:sldChg chg="del">
        <pc:chgData name="Class, Caleb" userId="81c01ea6-bccc-4178-af5e-bb84e88c284b" providerId="ADAL" clId="{90E1A8FF-A5DF-4BBE-8D36-B60C85320E7E}" dt="2023-01-19T14:02:21.895" v="161" actId="47"/>
        <pc:sldMkLst>
          <pc:docMk/>
          <pc:sldMk cId="769336430" sldId="290"/>
        </pc:sldMkLst>
      </pc:sldChg>
      <pc:sldChg chg="modSp mod">
        <pc:chgData name="Class, Caleb" userId="81c01ea6-bccc-4178-af5e-bb84e88c284b" providerId="ADAL" clId="{90E1A8FF-A5DF-4BBE-8D36-B60C85320E7E}" dt="2023-01-19T14:33:32.091" v="197" actId="20577"/>
        <pc:sldMkLst>
          <pc:docMk/>
          <pc:sldMk cId="1038086429" sldId="291"/>
        </pc:sldMkLst>
        <pc:spChg chg="mod">
          <ac:chgData name="Class, Caleb" userId="81c01ea6-bccc-4178-af5e-bb84e88c284b" providerId="ADAL" clId="{90E1A8FF-A5DF-4BBE-8D36-B60C85320E7E}" dt="2023-01-19T14:33:32.091" v="197" actId="20577"/>
          <ac:spMkLst>
            <pc:docMk/>
            <pc:sldMk cId="1038086429" sldId="291"/>
            <ac:spMk id="3" creationId="{026C7F74-EA3C-31BB-49AD-C725839E6BF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0E57D4-7D09-48F4-BD21-648603F6A1E6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B8F0BB-68BD-49F4-8990-230AC40D48E4}">
      <dgm:prSet phldrT="[Text]"/>
      <dgm:spPr/>
      <dgm:t>
        <a:bodyPr/>
        <a:lstStyle/>
        <a:p>
          <a:r>
            <a:rPr lang="en-US"/>
            <a:t>Analyze!</a:t>
          </a:r>
        </a:p>
      </dgm:t>
    </dgm:pt>
    <dgm:pt modelId="{E9D024F4-ABC4-41ED-BAF7-06009EE54D90}" type="parTrans" cxnId="{EA37AE68-92D7-4EE3-9262-B4763AC0D5A7}">
      <dgm:prSet/>
      <dgm:spPr/>
      <dgm:t>
        <a:bodyPr/>
        <a:lstStyle/>
        <a:p>
          <a:endParaRPr lang="en-US"/>
        </a:p>
      </dgm:t>
    </dgm:pt>
    <dgm:pt modelId="{0AA2DB89-ECC9-45F9-A06C-5DA77EC71676}" type="sibTrans" cxnId="{EA37AE68-92D7-4EE3-9262-B4763AC0D5A7}">
      <dgm:prSet/>
      <dgm:spPr/>
      <dgm:t>
        <a:bodyPr/>
        <a:lstStyle/>
        <a:p>
          <a:endParaRPr lang="en-US"/>
        </a:p>
      </dgm:t>
    </dgm:pt>
    <dgm:pt modelId="{1F62B342-04E0-4C57-8734-5947652909C7}">
      <dgm:prSet phldrT="[Text]"/>
      <dgm:spPr/>
      <dgm:t>
        <a:bodyPr/>
        <a:lstStyle/>
        <a:p>
          <a:r>
            <a:rPr lang="en-US"/>
            <a:t>Clean</a:t>
          </a:r>
        </a:p>
      </dgm:t>
    </dgm:pt>
    <dgm:pt modelId="{C62AC3E1-8473-4F73-ABB0-4E3A1389DE5F}" type="parTrans" cxnId="{43608B08-67AB-49DE-89D9-67C7081977AA}">
      <dgm:prSet/>
      <dgm:spPr/>
      <dgm:t>
        <a:bodyPr/>
        <a:lstStyle/>
        <a:p>
          <a:endParaRPr lang="en-US"/>
        </a:p>
      </dgm:t>
    </dgm:pt>
    <dgm:pt modelId="{8CF56A6B-1694-401C-B7C5-43ECD81E2BC0}" type="sibTrans" cxnId="{43608B08-67AB-49DE-89D9-67C7081977AA}">
      <dgm:prSet/>
      <dgm:spPr/>
      <dgm:t>
        <a:bodyPr/>
        <a:lstStyle/>
        <a:p>
          <a:endParaRPr lang="en-US"/>
        </a:p>
      </dgm:t>
    </dgm:pt>
    <dgm:pt modelId="{CD71AB75-37E6-4757-9B83-DAF471F6738F}">
      <dgm:prSet phldrT="[Text]"/>
      <dgm:spPr/>
      <dgm:t>
        <a:bodyPr/>
        <a:lstStyle/>
        <a:p>
          <a:r>
            <a:rPr lang="en-US"/>
            <a:t>Organize</a:t>
          </a:r>
        </a:p>
      </dgm:t>
    </dgm:pt>
    <dgm:pt modelId="{B3A6DC50-42D9-465F-9A58-C27902E03E09}" type="parTrans" cxnId="{2079065B-8787-403E-B2C0-6AAEA36D3ACD}">
      <dgm:prSet/>
      <dgm:spPr/>
      <dgm:t>
        <a:bodyPr/>
        <a:lstStyle/>
        <a:p>
          <a:endParaRPr lang="en-US"/>
        </a:p>
      </dgm:t>
    </dgm:pt>
    <dgm:pt modelId="{FB7C6F37-F213-4D38-9A50-55C1D2372D87}" type="sibTrans" cxnId="{2079065B-8787-403E-B2C0-6AAEA36D3ACD}">
      <dgm:prSet/>
      <dgm:spPr/>
      <dgm:t>
        <a:bodyPr/>
        <a:lstStyle/>
        <a:p>
          <a:endParaRPr lang="en-US"/>
        </a:p>
      </dgm:t>
    </dgm:pt>
    <dgm:pt modelId="{D54DFAEF-9D49-4395-8D37-B1AD5CE6A3D1}">
      <dgm:prSet phldrT="[Text]"/>
      <dgm:spPr/>
      <dgm:t>
        <a:bodyPr/>
        <a:lstStyle/>
        <a:p>
          <a:r>
            <a:rPr lang="en-US"/>
            <a:t>Transform</a:t>
          </a:r>
        </a:p>
      </dgm:t>
    </dgm:pt>
    <dgm:pt modelId="{7C0FBC2F-59CE-496F-9473-870686417570}" type="parTrans" cxnId="{56728F66-BB2D-48B3-839F-FDE930024F38}">
      <dgm:prSet/>
      <dgm:spPr/>
      <dgm:t>
        <a:bodyPr/>
        <a:lstStyle/>
        <a:p>
          <a:endParaRPr lang="en-US"/>
        </a:p>
      </dgm:t>
    </dgm:pt>
    <dgm:pt modelId="{61FA9EBA-EBB7-4FD8-A035-7A7C1FEC3D21}" type="sibTrans" cxnId="{56728F66-BB2D-48B3-839F-FDE930024F38}">
      <dgm:prSet/>
      <dgm:spPr/>
      <dgm:t>
        <a:bodyPr/>
        <a:lstStyle/>
        <a:p>
          <a:endParaRPr lang="en-US"/>
        </a:p>
      </dgm:t>
    </dgm:pt>
    <dgm:pt modelId="{BDD52BC0-F9ED-46AC-87E3-3CC779DDEEBD}" type="pres">
      <dgm:prSet presAssocID="{A20E57D4-7D09-48F4-BD21-648603F6A1E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72314F6-32A5-4A6B-8D4B-659A1FAECB55}" type="pres">
      <dgm:prSet presAssocID="{BFB8F0BB-68BD-49F4-8990-230AC40D48E4}" presName="centerShape" presStyleLbl="node0" presStyleIdx="0" presStyleCnt="1"/>
      <dgm:spPr/>
    </dgm:pt>
    <dgm:pt modelId="{8448501E-91BC-431D-9099-4B0CC557507E}" type="pres">
      <dgm:prSet presAssocID="{C62AC3E1-8473-4F73-ABB0-4E3A1389DE5F}" presName="parTrans" presStyleLbl="bgSibTrans2D1" presStyleIdx="0" presStyleCnt="3"/>
      <dgm:spPr/>
    </dgm:pt>
    <dgm:pt modelId="{325495DA-9FF1-42A2-B0AE-04DEB64DB9F4}" type="pres">
      <dgm:prSet presAssocID="{1F62B342-04E0-4C57-8734-5947652909C7}" presName="node" presStyleLbl="node1" presStyleIdx="0" presStyleCnt="3">
        <dgm:presLayoutVars>
          <dgm:bulletEnabled val="1"/>
        </dgm:presLayoutVars>
      </dgm:prSet>
      <dgm:spPr/>
    </dgm:pt>
    <dgm:pt modelId="{09BFFD5C-B836-40B7-9171-9574F2736BA2}" type="pres">
      <dgm:prSet presAssocID="{B3A6DC50-42D9-465F-9A58-C27902E03E09}" presName="parTrans" presStyleLbl="bgSibTrans2D1" presStyleIdx="1" presStyleCnt="3"/>
      <dgm:spPr/>
    </dgm:pt>
    <dgm:pt modelId="{9F91B6F0-ACF2-4ED9-B555-EDEE54BDD077}" type="pres">
      <dgm:prSet presAssocID="{CD71AB75-37E6-4757-9B83-DAF471F6738F}" presName="node" presStyleLbl="node1" presStyleIdx="1" presStyleCnt="3">
        <dgm:presLayoutVars>
          <dgm:bulletEnabled val="1"/>
        </dgm:presLayoutVars>
      </dgm:prSet>
      <dgm:spPr/>
    </dgm:pt>
    <dgm:pt modelId="{678DFF41-AE3B-4046-B283-CD4FB13EE2FF}" type="pres">
      <dgm:prSet presAssocID="{7C0FBC2F-59CE-496F-9473-870686417570}" presName="parTrans" presStyleLbl="bgSibTrans2D1" presStyleIdx="2" presStyleCnt="3"/>
      <dgm:spPr/>
    </dgm:pt>
    <dgm:pt modelId="{ED38CD10-CB78-459C-B421-DBFB0B24C664}" type="pres">
      <dgm:prSet presAssocID="{D54DFAEF-9D49-4395-8D37-B1AD5CE6A3D1}" presName="node" presStyleLbl="node1" presStyleIdx="2" presStyleCnt="3">
        <dgm:presLayoutVars>
          <dgm:bulletEnabled val="1"/>
        </dgm:presLayoutVars>
      </dgm:prSet>
      <dgm:spPr/>
    </dgm:pt>
  </dgm:ptLst>
  <dgm:cxnLst>
    <dgm:cxn modelId="{43608B08-67AB-49DE-89D9-67C7081977AA}" srcId="{BFB8F0BB-68BD-49F4-8990-230AC40D48E4}" destId="{1F62B342-04E0-4C57-8734-5947652909C7}" srcOrd="0" destOrd="0" parTransId="{C62AC3E1-8473-4F73-ABB0-4E3A1389DE5F}" sibTransId="{8CF56A6B-1694-401C-B7C5-43ECD81E2BC0}"/>
    <dgm:cxn modelId="{A4E9DB38-5E7D-4857-8819-A04279208DCA}" type="presOf" srcId="{A20E57D4-7D09-48F4-BD21-648603F6A1E6}" destId="{BDD52BC0-F9ED-46AC-87E3-3CC779DDEEBD}" srcOrd="0" destOrd="0" presId="urn:microsoft.com/office/officeart/2005/8/layout/radial4"/>
    <dgm:cxn modelId="{ABA7CE3E-E48A-4771-89AA-565F2E9D3F17}" type="presOf" srcId="{BFB8F0BB-68BD-49F4-8990-230AC40D48E4}" destId="{472314F6-32A5-4A6B-8D4B-659A1FAECB55}" srcOrd="0" destOrd="0" presId="urn:microsoft.com/office/officeart/2005/8/layout/radial4"/>
    <dgm:cxn modelId="{2079065B-8787-403E-B2C0-6AAEA36D3ACD}" srcId="{BFB8F0BB-68BD-49F4-8990-230AC40D48E4}" destId="{CD71AB75-37E6-4757-9B83-DAF471F6738F}" srcOrd="1" destOrd="0" parTransId="{B3A6DC50-42D9-465F-9A58-C27902E03E09}" sibTransId="{FB7C6F37-F213-4D38-9A50-55C1D2372D87}"/>
    <dgm:cxn modelId="{38DC0E5F-D7C4-4B3B-9E84-C18EF2ABB634}" type="presOf" srcId="{7C0FBC2F-59CE-496F-9473-870686417570}" destId="{678DFF41-AE3B-4046-B283-CD4FB13EE2FF}" srcOrd="0" destOrd="0" presId="urn:microsoft.com/office/officeart/2005/8/layout/radial4"/>
    <dgm:cxn modelId="{56728F66-BB2D-48B3-839F-FDE930024F38}" srcId="{BFB8F0BB-68BD-49F4-8990-230AC40D48E4}" destId="{D54DFAEF-9D49-4395-8D37-B1AD5CE6A3D1}" srcOrd="2" destOrd="0" parTransId="{7C0FBC2F-59CE-496F-9473-870686417570}" sibTransId="{61FA9EBA-EBB7-4FD8-A035-7A7C1FEC3D21}"/>
    <dgm:cxn modelId="{EA37AE68-92D7-4EE3-9262-B4763AC0D5A7}" srcId="{A20E57D4-7D09-48F4-BD21-648603F6A1E6}" destId="{BFB8F0BB-68BD-49F4-8990-230AC40D48E4}" srcOrd="0" destOrd="0" parTransId="{E9D024F4-ABC4-41ED-BAF7-06009EE54D90}" sibTransId="{0AA2DB89-ECC9-45F9-A06C-5DA77EC71676}"/>
    <dgm:cxn modelId="{7225E06B-A2F0-4DF5-9037-4784AF68745C}" type="presOf" srcId="{B3A6DC50-42D9-465F-9A58-C27902E03E09}" destId="{09BFFD5C-B836-40B7-9171-9574F2736BA2}" srcOrd="0" destOrd="0" presId="urn:microsoft.com/office/officeart/2005/8/layout/radial4"/>
    <dgm:cxn modelId="{97C4A16D-7C73-4390-A0F9-31E1E3DE0A1D}" type="presOf" srcId="{1F62B342-04E0-4C57-8734-5947652909C7}" destId="{325495DA-9FF1-42A2-B0AE-04DEB64DB9F4}" srcOrd="0" destOrd="0" presId="urn:microsoft.com/office/officeart/2005/8/layout/radial4"/>
    <dgm:cxn modelId="{9C13BC4F-1F05-4810-B5F2-98474A352092}" type="presOf" srcId="{C62AC3E1-8473-4F73-ABB0-4E3A1389DE5F}" destId="{8448501E-91BC-431D-9099-4B0CC557507E}" srcOrd="0" destOrd="0" presId="urn:microsoft.com/office/officeart/2005/8/layout/radial4"/>
    <dgm:cxn modelId="{F6E930D0-A4BE-4CCE-ACBF-03E9832D5035}" type="presOf" srcId="{D54DFAEF-9D49-4395-8D37-B1AD5CE6A3D1}" destId="{ED38CD10-CB78-459C-B421-DBFB0B24C664}" srcOrd="0" destOrd="0" presId="urn:microsoft.com/office/officeart/2005/8/layout/radial4"/>
    <dgm:cxn modelId="{31BA60E5-7112-42D3-813F-76458676B3F4}" type="presOf" srcId="{CD71AB75-37E6-4757-9B83-DAF471F6738F}" destId="{9F91B6F0-ACF2-4ED9-B555-EDEE54BDD077}" srcOrd="0" destOrd="0" presId="urn:microsoft.com/office/officeart/2005/8/layout/radial4"/>
    <dgm:cxn modelId="{E476F7CE-16AA-41EF-8FF9-10F8F4C5CE75}" type="presParOf" srcId="{BDD52BC0-F9ED-46AC-87E3-3CC779DDEEBD}" destId="{472314F6-32A5-4A6B-8D4B-659A1FAECB55}" srcOrd="0" destOrd="0" presId="urn:microsoft.com/office/officeart/2005/8/layout/radial4"/>
    <dgm:cxn modelId="{345333A4-A764-4B4D-BFDA-BE83A585745A}" type="presParOf" srcId="{BDD52BC0-F9ED-46AC-87E3-3CC779DDEEBD}" destId="{8448501E-91BC-431D-9099-4B0CC557507E}" srcOrd="1" destOrd="0" presId="urn:microsoft.com/office/officeart/2005/8/layout/radial4"/>
    <dgm:cxn modelId="{4784EF8C-5CC4-4A8C-86A6-98960CF3AAD1}" type="presParOf" srcId="{BDD52BC0-F9ED-46AC-87E3-3CC779DDEEBD}" destId="{325495DA-9FF1-42A2-B0AE-04DEB64DB9F4}" srcOrd="2" destOrd="0" presId="urn:microsoft.com/office/officeart/2005/8/layout/radial4"/>
    <dgm:cxn modelId="{3D810CF4-F186-4B39-AD31-F9B094D703E7}" type="presParOf" srcId="{BDD52BC0-F9ED-46AC-87E3-3CC779DDEEBD}" destId="{09BFFD5C-B836-40B7-9171-9574F2736BA2}" srcOrd="3" destOrd="0" presId="urn:microsoft.com/office/officeart/2005/8/layout/radial4"/>
    <dgm:cxn modelId="{6F30717B-D619-4EFE-A12B-02103BC8B41B}" type="presParOf" srcId="{BDD52BC0-F9ED-46AC-87E3-3CC779DDEEBD}" destId="{9F91B6F0-ACF2-4ED9-B555-EDEE54BDD077}" srcOrd="4" destOrd="0" presId="urn:microsoft.com/office/officeart/2005/8/layout/radial4"/>
    <dgm:cxn modelId="{7A755263-ED76-4AA2-868B-0C4E2CE1E8DF}" type="presParOf" srcId="{BDD52BC0-F9ED-46AC-87E3-3CC779DDEEBD}" destId="{678DFF41-AE3B-4046-B283-CD4FB13EE2FF}" srcOrd="5" destOrd="0" presId="urn:microsoft.com/office/officeart/2005/8/layout/radial4"/>
    <dgm:cxn modelId="{2C520F8F-0599-4F79-95ED-22BCAD5418AB}" type="presParOf" srcId="{BDD52BC0-F9ED-46AC-87E3-3CC779DDEEBD}" destId="{ED38CD10-CB78-459C-B421-DBFB0B24C66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314F6-32A5-4A6B-8D4B-659A1FAECB55}">
      <dsp:nvSpPr>
        <dsp:cNvPr id="0" name=""/>
        <dsp:cNvSpPr/>
      </dsp:nvSpPr>
      <dsp:spPr>
        <a:xfrm>
          <a:off x="1842611" y="2711069"/>
          <a:ext cx="1699577" cy="169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Analyze!</a:t>
          </a:r>
        </a:p>
      </dsp:txBody>
      <dsp:txXfrm>
        <a:off x="2091508" y="2959966"/>
        <a:ext cx="1201783" cy="1201783"/>
      </dsp:txXfrm>
    </dsp:sp>
    <dsp:sp modelId="{8448501E-91BC-431D-9099-4B0CC557507E}">
      <dsp:nvSpPr>
        <dsp:cNvPr id="0" name=""/>
        <dsp:cNvSpPr/>
      </dsp:nvSpPr>
      <dsp:spPr>
        <a:xfrm rot="12900000">
          <a:off x="686190" y="2393060"/>
          <a:ext cx="1368608" cy="4843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495DA-9FF1-42A2-B0AE-04DEB64DB9F4}">
      <dsp:nvSpPr>
        <dsp:cNvPr id="0" name=""/>
        <dsp:cNvSpPr/>
      </dsp:nvSpPr>
      <dsp:spPr>
        <a:xfrm>
          <a:off x="2646" y="1596909"/>
          <a:ext cx="1614598" cy="1291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Clean</a:t>
          </a:r>
        </a:p>
      </dsp:txBody>
      <dsp:txXfrm>
        <a:off x="40478" y="1634741"/>
        <a:ext cx="1538934" cy="1216014"/>
      </dsp:txXfrm>
    </dsp:sp>
    <dsp:sp modelId="{09BFFD5C-B836-40B7-9171-9574F2736BA2}">
      <dsp:nvSpPr>
        <dsp:cNvPr id="0" name=""/>
        <dsp:cNvSpPr/>
      </dsp:nvSpPr>
      <dsp:spPr>
        <a:xfrm rot="16200000">
          <a:off x="2008095" y="1704920"/>
          <a:ext cx="1368608" cy="4843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1B6F0-ACF2-4ED9-B555-EDEE54BDD077}">
      <dsp:nvSpPr>
        <dsp:cNvPr id="0" name=""/>
        <dsp:cNvSpPr/>
      </dsp:nvSpPr>
      <dsp:spPr>
        <a:xfrm>
          <a:off x="1885100" y="616966"/>
          <a:ext cx="1614598" cy="1291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Organize</a:t>
          </a:r>
        </a:p>
      </dsp:txBody>
      <dsp:txXfrm>
        <a:off x="1922932" y="654798"/>
        <a:ext cx="1538934" cy="1216014"/>
      </dsp:txXfrm>
    </dsp:sp>
    <dsp:sp modelId="{678DFF41-AE3B-4046-B283-CD4FB13EE2FF}">
      <dsp:nvSpPr>
        <dsp:cNvPr id="0" name=""/>
        <dsp:cNvSpPr/>
      </dsp:nvSpPr>
      <dsp:spPr>
        <a:xfrm rot="19500000">
          <a:off x="3330000" y="2393060"/>
          <a:ext cx="1368608" cy="48437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8CD10-CB78-459C-B421-DBFB0B24C664}">
      <dsp:nvSpPr>
        <dsp:cNvPr id="0" name=""/>
        <dsp:cNvSpPr/>
      </dsp:nvSpPr>
      <dsp:spPr>
        <a:xfrm>
          <a:off x="3767554" y="1596909"/>
          <a:ext cx="1614598" cy="12916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Transform</a:t>
          </a:r>
        </a:p>
      </dsp:txBody>
      <dsp:txXfrm>
        <a:off x="3805386" y="1634741"/>
        <a:ext cx="1538934" cy="1216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6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1/19/2023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1/19/2023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1/19/2023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1/19/2023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1/19/2023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1/19/2023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What is Data Wrangling?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6D9-AEA7-5B42-D3C3-16E821B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7F74-EA3C-31BB-49AD-C725839E6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Describe how data gets “wrangled”.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Identify when data cleaning is necessary.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Explain a few data wrangling steps in </a:t>
            </a:r>
            <a:r>
              <a:rPr lang="en-US" err="1"/>
              <a:t>dplyr</a:t>
            </a:r>
            <a:r>
              <a:rPr lang="en-US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89D2F-DA14-211D-2FB0-CD166C27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A912262C-1796-CAB7-2E74-B0D323E5667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97A6-F189-A7BA-7100-7DD07FB1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Wrangling gets your data ready for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1A0AE-21C8-EBEB-6FD5-8321B280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0818D956-2A90-0848-F08E-298DDDA567A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80A32BE1-EEA9-A4B5-3970-4E5F1491EFAA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3403600" y="1375754"/>
          <a:ext cx="5384800" cy="5027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678C313-BCD7-CAEA-20FE-E549C49D4F4B}"/>
              </a:ext>
            </a:extLst>
          </p:cNvPr>
          <p:cNvSpPr txBox="1"/>
          <p:nvPr/>
        </p:nvSpPr>
        <p:spPr>
          <a:xfrm>
            <a:off x="178149" y="3545059"/>
            <a:ext cx="3137096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/>
              <a:t>Identifying and handling incorrect or incomplete data (or outliers)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4E85A8-7A09-9653-3C4E-06421D6A7CB7}"/>
              </a:ext>
            </a:extLst>
          </p:cNvPr>
          <p:cNvSpPr txBox="1"/>
          <p:nvPr/>
        </p:nvSpPr>
        <p:spPr>
          <a:xfrm>
            <a:off x="2271150" y="1563164"/>
            <a:ext cx="290576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/>
              <a:t>Collecting and merging data sets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E6266-1CA7-E8FC-F126-944D95104F67}"/>
              </a:ext>
            </a:extLst>
          </p:cNvPr>
          <p:cNvSpPr txBox="1"/>
          <p:nvPr/>
        </p:nvSpPr>
        <p:spPr>
          <a:xfrm>
            <a:off x="8925916" y="2884850"/>
            <a:ext cx="3216656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/>
              <a:t>Converting between “wide” and “long” tables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CFA5E0-5C31-9B20-1585-411558B0A321}"/>
              </a:ext>
            </a:extLst>
          </p:cNvPr>
          <p:cNvSpPr txBox="1"/>
          <p:nvPr/>
        </p:nvSpPr>
        <p:spPr>
          <a:xfrm>
            <a:off x="7196564" y="1416927"/>
            <a:ext cx="4995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R for Data Science – Ch.12 “Tidy Data” (Optional)</a:t>
            </a:r>
          </a:p>
        </p:txBody>
      </p:sp>
    </p:spTree>
    <p:extLst>
      <p:ext uri="{BB962C8B-B14F-4D97-AF65-F5344CB8AC3E}">
        <p14:creationId xmlns:p14="http://schemas.microsoft.com/office/powerpoint/2010/main" val="348824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052AA-673C-429A-26DB-C1B54BCB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DF9B69-66F5-CAA6-5E15-A6ABCC6ED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Read in the data</a:t>
            </a:r>
          </a:p>
          <a:p>
            <a:pPr marL="0" indent="0">
              <a:buNone/>
            </a:pP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(“data.csv”)  </a:t>
            </a:r>
          </a:p>
          <a:p>
            <a:r>
              <a:rPr lang="en-US" sz="2800"/>
              <a:t>Look at the top – are columns marked as “</a:t>
            </a:r>
            <a:r>
              <a:rPr lang="en-US" sz="2800" err="1"/>
              <a:t>dbl</a:t>
            </a:r>
            <a:r>
              <a:rPr lang="en-US" sz="2800"/>
              <a:t>” or “chr” correctly?</a:t>
            </a:r>
          </a:p>
          <a:p>
            <a:pPr marL="0" indent="0">
              <a:buNone/>
            </a:pPr>
            <a:r>
              <a:rPr lang="en-US" sz="280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endParaRPr lang="en-US" sz="2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505CA-7B6E-C421-7FA7-665A2968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Identifying anomalies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3F6EC01A-4C38-8CFC-D938-C0A1ADECAD0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07C31-4B48-E7CF-8D18-31597AE2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19" y="3524894"/>
            <a:ext cx="11271504" cy="3283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B869A-A693-E374-DBC5-A5963A2D49C4}"/>
              </a:ext>
            </a:extLst>
          </p:cNvPr>
          <p:cNvSpPr txBox="1"/>
          <p:nvPr/>
        </p:nvSpPr>
        <p:spPr>
          <a:xfrm>
            <a:off x="3441496" y="4330949"/>
            <a:ext cx="5877764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&lt;- mutate(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6591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05CA-7B6E-C421-7FA7-665A2968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0221"/>
            <a:ext cx="10972800" cy="360329"/>
          </a:xfrm>
        </p:spPr>
        <p:txBody>
          <a:bodyPr/>
          <a:lstStyle/>
          <a:p>
            <a:r>
              <a:rPr lang="en-US"/>
              <a:t>Identifying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55600-2DFD-8315-4948-FE3DD2B63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4528" y="1098708"/>
            <a:ext cx="5237871" cy="1147448"/>
          </a:xfrm>
        </p:spPr>
        <p:txBody>
          <a:bodyPr/>
          <a:lstStyle/>
          <a:p>
            <a:r>
              <a:rPr lang="en-US"/>
              <a:t>Histograms and boxplots can help, too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052AA-673C-429A-26DB-C1B54BCB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3F6EC01A-4C38-8CFC-D938-C0A1ADECAD0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D201D9-F0C4-3F41-B091-66FAD4B755EE}"/>
              </a:ext>
            </a:extLst>
          </p:cNvPr>
          <p:cNvSpPr txBox="1">
            <a:spLocks/>
          </p:cNvSpPr>
          <p:nvPr/>
        </p:nvSpPr>
        <p:spPr>
          <a:xfrm>
            <a:off x="609600" y="1098708"/>
            <a:ext cx="5237871" cy="50274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Summarize the whole table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Or just one column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dat$bmi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Could also use arrange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desc(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CDCD9F-972A-17D5-7E40-FCE6F7F31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377" y="2001857"/>
            <a:ext cx="3510432" cy="23433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7D2711-79A6-FA54-C4AB-60EF6EF7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76" y="4451301"/>
            <a:ext cx="3510432" cy="23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05CA-7B6E-C421-7FA7-665A2968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</a:t>
            </a:r>
            <a:r>
              <a:rPr lang="en-US" err="1"/>
              <a:t>dplyr</a:t>
            </a:r>
            <a:r>
              <a:rPr lang="en-US"/>
              <a:t> to correct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55600-2DFD-8315-4948-FE3DD2B63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/>
              <a:t>Filter out rows if needed</a:t>
            </a:r>
          </a:p>
          <a:p>
            <a:pPr marL="0" indent="0">
              <a:buNone/>
            </a:pP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&lt; 500)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Or change the outlier (bonus!)</a:t>
            </a:r>
          </a:p>
          <a:p>
            <a:pPr marL="0" indent="0">
              <a:buNone/>
            </a:pP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&lt;- mutate(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= replace(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bmi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&gt; 500, NA))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Best option: get a corrected csv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052AA-673C-429A-26DB-C1B54BCB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4C44998F-F203-55F3-F4C4-72CDDBC01E07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What is Data Wrangling?</vt:lpstr>
      <vt:lpstr>Learning Objectives</vt:lpstr>
      <vt:lpstr>Data Wrangling gets your data ready for analysis</vt:lpstr>
      <vt:lpstr>Identifying anomalies</vt:lpstr>
      <vt:lpstr>Identifying outliers</vt:lpstr>
      <vt:lpstr>Using dplyr to correct anomalies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revision>1</cp:revision>
  <dcterms:created xsi:type="dcterms:W3CDTF">2022-04-15T15:55:21Z</dcterms:created>
  <dcterms:modified xsi:type="dcterms:W3CDTF">2023-01-19T16:46:04Z</dcterms:modified>
</cp:coreProperties>
</file>